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463" r:id="rId2"/>
    <p:sldId id="472" r:id="rId3"/>
    <p:sldId id="473" r:id="rId4"/>
    <p:sldId id="474" r:id="rId5"/>
    <p:sldId id="475" r:id="rId6"/>
    <p:sldId id="4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D609-9FC4-4A5C-82E2-C1AC3DEA768E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1753A-C05B-44C3-8CB4-0FCC33CD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5770ff71-90b6-4532-a791-b2fb10321b5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3</a:t>
            </a:r>
            <a:r>
              <a:rPr lang="en-US" sz="2800" dirty="0"/>
              <a:t>:</a:t>
            </a:r>
            <a:r>
              <a:rPr lang="hr-HR" sz="2800" dirty="0"/>
              <a:t> </a:t>
            </a:r>
            <a:r>
              <a:rPr lang="hr-HR" sz="2800" dirty="0" err="1"/>
              <a:t>Culture</a:t>
            </a:r>
            <a:r>
              <a:rPr lang="hr-HR" sz="2800" dirty="0"/>
              <a:t> spot 3</a:t>
            </a:r>
            <a:br>
              <a:rPr lang="en-US" sz="2800" dirty="0"/>
            </a:br>
            <a:br>
              <a:rPr lang="en-US" sz="2800" dirty="0"/>
            </a:br>
            <a:r>
              <a:rPr lang="hr-HR" sz="2800" dirty="0"/>
              <a:t>New </a:t>
            </a:r>
            <a:r>
              <a:rPr lang="hr-HR" sz="2800" dirty="0" err="1"/>
              <a:t>Zealand</a:t>
            </a:r>
            <a:r>
              <a:rPr lang="hr-HR" sz="2800" dirty="0"/>
              <a:t> </a:t>
            </a:r>
            <a:r>
              <a:rPr lang="hr-HR" sz="2800" dirty="0" err="1"/>
              <a:t>musts</a:t>
            </a:r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A2E3A0-DECE-4116-AD22-52318D8D9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11" y="2796978"/>
            <a:ext cx="2695681" cy="35242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D88B54-DEC6-4DF8-90BE-4018AC1D5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134" y="2868118"/>
            <a:ext cx="2695681" cy="35242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83DBB-E635-4617-8992-5DD22ECF3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610" y="326902"/>
            <a:ext cx="5646198" cy="3811696"/>
          </a:xfrm>
        </p:spPr>
        <p:txBody>
          <a:bodyPr>
            <a:normAutofit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1</a:t>
            </a:r>
            <a:r>
              <a:rPr lang="hr-HR" dirty="0"/>
              <a:t>: How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travel</a:t>
            </a:r>
            <a:r>
              <a:rPr lang="hr-HR" dirty="0"/>
              <a:t> to New </a:t>
            </a:r>
            <a:r>
              <a:rPr lang="hr-HR" dirty="0" err="1"/>
              <a:t>Zealand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Croatia?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it</a:t>
            </a:r>
            <a:r>
              <a:rPr lang="hr-HR" dirty="0"/>
              <a:t> far </a:t>
            </a:r>
            <a:r>
              <a:rPr lang="hr-HR" dirty="0" err="1"/>
              <a:t>away</a:t>
            </a:r>
            <a:r>
              <a:rPr lang="hr-HR" dirty="0"/>
              <a:t>? </a:t>
            </a:r>
          </a:p>
          <a:p>
            <a:r>
              <a:rPr lang="hr-HR" b="1" dirty="0" err="1"/>
              <a:t>Task</a:t>
            </a:r>
            <a:r>
              <a:rPr lang="hr-HR" b="1" dirty="0"/>
              <a:t> 2</a:t>
            </a:r>
            <a:r>
              <a:rPr lang="hr-HR" dirty="0"/>
              <a:t>: Read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make a top </a:t>
            </a:r>
            <a:r>
              <a:rPr lang="hr-HR" dirty="0" err="1"/>
              <a:t>five</a:t>
            </a:r>
            <a:r>
              <a:rPr lang="hr-HR" dirty="0"/>
              <a:t> list </a:t>
            </a:r>
            <a:r>
              <a:rPr lang="hr-HR" dirty="0" err="1"/>
              <a:t>of</a:t>
            </a:r>
            <a:r>
              <a:rPr lang="hr-HR" dirty="0"/>
              <a:t> New </a:t>
            </a:r>
            <a:r>
              <a:rPr lang="hr-HR" dirty="0" err="1"/>
              <a:t>Zealand’s</a:t>
            </a:r>
            <a:r>
              <a:rPr lang="hr-HR" dirty="0"/>
              <a:t> </a:t>
            </a:r>
            <a:r>
              <a:rPr lang="hr-HR" dirty="0" err="1"/>
              <a:t>attractions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would</a:t>
            </a:r>
            <a:r>
              <a:rPr lang="hr-HR" dirty="0"/>
              <a:t> </a:t>
            </a:r>
            <a:r>
              <a:rPr lang="hr-HR" dirty="0" err="1"/>
              <a:t>like</a:t>
            </a:r>
            <a:r>
              <a:rPr lang="hr-HR" dirty="0"/>
              <a:t> to </a:t>
            </a:r>
            <a:r>
              <a:rPr lang="hr-HR" dirty="0" err="1"/>
              <a:t>visit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A4BA15-A5A8-464C-9D37-EA4AE68EF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20070" cy="6824484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41D2E17-225A-41B4-8DEA-04A5E9CB6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91" y="4138598"/>
            <a:ext cx="4122198" cy="218991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0458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24C33-149C-4556-98B0-C89DFB9CE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729" y="414076"/>
            <a:ext cx="5495279" cy="4351338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3</a:t>
            </a:r>
            <a:r>
              <a:rPr lang="hr-HR" dirty="0"/>
              <a:t>: Read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again</a:t>
            </a:r>
            <a:r>
              <a:rPr lang="hr-HR" dirty="0"/>
              <a:t>. </a:t>
            </a: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i="1" dirty="0" err="1"/>
              <a:t>Active</a:t>
            </a:r>
            <a:r>
              <a:rPr lang="hr-HR" i="1" dirty="0"/>
              <a:t> </a:t>
            </a:r>
            <a:r>
              <a:rPr lang="hr-HR" i="1" dirty="0" err="1"/>
              <a:t>Couch</a:t>
            </a:r>
            <a:r>
              <a:rPr lang="hr-HR" i="1" dirty="0"/>
              <a:t> </a:t>
            </a:r>
            <a:r>
              <a:rPr lang="hr-HR" i="1" dirty="0" err="1"/>
              <a:t>Potatoes</a:t>
            </a:r>
            <a:r>
              <a:rPr lang="hr-HR" i="1" dirty="0"/>
              <a:t> </a:t>
            </a:r>
            <a:r>
              <a:rPr lang="hr-HR" dirty="0" err="1"/>
              <a:t>already</a:t>
            </a:r>
            <a:r>
              <a:rPr lang="hr-HR" dirty="0"/>
              <a:t> </a:t>
            </a:r>
            <a:r>
              <a:rPr lang="hr-HR" dirty="0" err="1"/>
              <a:t>done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left</a:t>
            </a:r>
            <a:r>
              <a:rPr lang="hr-HR" dirty="0"/>
              <a:t> for </a:t>
            </a:r>
            <a:r>
              <a:rPr lang="hr-HR" dirty="0" err="1"/>
              <a:t>them</a:t>
            </a:r>
            <a:r>
              <a:rPr lang="hr-HR" dirty="0"/>
              <a:t> to do </a:t>
            </a:r>
            <a:r>
              <a:rPr lang="hr-HR" dirty="0" err="1"/>
              <a:t>in</a:t>
            </a:r>
            <a:r>
              <a:rPr lang="hr-HR" dirty="0"/>
              <a:t> New </a:t>
            </a:r>
            <a:r>
              <a:rPr lang="hr-HR" dirty="0" err="1"/>
              <a:t>Zealand</a:t>
            </a:r>
            <a:r>
              <a:rPr lang="hr-HR" dirty="0"/>
              <a:t>?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BBE4DC-977E-474E-B4A6-7D6140989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255581" cy="6870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52EF6-0D2F-4FA2-97FC-852EBBA9848C}"/>
              </a:ext>
            </a:extLst>
          </p:cNvPr>
          <p:cNvSpPr txBox="1"/>
          <p:nvPr/>
        </p:nvSpPr>
        <p:spPr>
          <a:xfrm>
            <a:off x="5681709" y="3719743"/>
            <a:ext cx="47761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They have already gone wild river rafting.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They have already explored filming locations.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They have already gone cycling.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They haven’t gone bungee jumping yet.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They haven’t gone flightseeing yet.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They have already gone kayaking.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They have already tried '</a:t>
            </a:r>
            <a:r>
              <a:rPr lang="en-US" sz="1600" i="1" dirty="0" err="1">
                <a:solidFill>
                  <a:srgbClr val="FF0000"/>
                </a:solidFill>
              </a:rPr>
              <a:t>hangi</a:t>
            </a:r>
            <a:r>
              <a:rPr lang="en-US" sz="1600" i="1" dirty="0">
                <a:solidFill>
                  <a:srgbClr val="FF0000"/>
                </a:solidFill>
              </a:rPr>
              <a:t>'.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They haven’t tried whitebait fritters yet.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They haven’t tried kina yet.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They have already gone hiking in Rotorua.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They have already gone whale watching.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3CC1562-0394-4EE2-996C-CE5913D5A71D}"/>
              </a:ext>
            </a:extLst>
          </p:cNvPr>
          <p:cNvSpPr/>
          <p:nvPr/>
        </p:nvSpPr>
        <p:spPr>
          <a:xfrm>
            <a:off x="3195961" y="5069150"/>
            <a:ext cx="2290439" cy="3284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3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FC758-BEEF-4DE8-BB0B-8679A90AA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649" y="793966"/>
            <a:ext cx="5787963" cy="4351338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4: </a:t>
            </a:r>
            <a:r>
              <a:rPr lang="hr-HR" dirty="0"/>
              <a:t>Make a </a:t>
            </a:r>
            <a:r>
              <a:rPr lang="hr-HR" dirty="0" err="1"/>
              <a:t>presentation</a:t>
            </a:r>
            <a:r>
              <a:rPr lang="hr-HR" dirty="0"/>
              <a:t> </a:t>
            </a:r>
            <a:r>
              <a:rPr lang="hr-HR" dirty="0" err="1"/>
              <a:t>about</a:t>
            </a:r>
            <a:r>
              <a:rPr lang="hr-HR" dirty="0"/>
              <a:t> New </a:t>
            </a:r>
            <a:r>
              <a:rPr lang="hr-HR" dirty="0" err="1"/>
              <a:t>Zealand</a:t>
            </a:r>
            <a:r>
              <a:rPr lang="hr-HR" dirty="0"/>
              <a:t>. Use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information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blog.</a:t>
            </a:r>
          </a:p>
          <a:p>
            <a:r>
              <a:rPr lang="hr-HR" dirty="0"/>
              <a:t> Use </a:t>
            </a:r>
            <a:r>
              <a:rPr lang="hr-HR" dirty="0" err="1"/>
              <a:t>the</a:t>
            </a:r>
            <a:r>
              <a:rPr lang="hr-HR" dirty="0"/>
              <a:t> Internet for </a:t>
            </a:r>
            <a:r>
              <a:rPr lang="hr-HR" dirty="0" err="1"/>
              <a:t>pictures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more </a:t>
            </a:r>
            <a:r>
              <a:rPr lang="hr-HR" dirty="0" err="1"/>
              <a:t>information</a:t>
            </a:r>
            <a:r>
              <a:rPr lang="hr-HR" dirty="0"/>
              <a:t>.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ACEE2-541C-4667-8CFF-C362861AE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45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0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BAA85-7D1C-4FD6-9D99-9395D1C61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9705" y="1044575"/>
            <a:ext cx="4023620" cy="2743461"/>
          </a:xfrm>
        </p:spPr>
        <p:txBody>
          <a:bodyPr/>
          <a:lstStyle/>
          <a:p>
            <a:pPr marL="0" indent="0">
              <a:buNone/>
            </a:pPr>
            <a:r>
              <a:rPr lang="hr-HR" dirty="0" err="1"/>
              <a:t>Workbook</a:t>
            </a:r>
            <a:r>
              <a:rPr lang="hr-HR" dirty="0"/>
              <a:t>, </a:t>
            </a:r>
            <a:r>
              <a:rPr lang="hr-HR" dirty="0" err="1"/>
              <a:t>page</a:t>
            </a:r>
            <a:r>
              <a:rPr lang="hr-HR" dirty="0"/>
              <a:t> 63</a:t>
            </a:r>
          </a:p>
          <a:p>
            <a:r>
              <a:rPr lang="hr-HR" dirty="0" err="1"/>
              <a:t>Task</a:t>
            </a:r>
            <a:r>
              <a:rPr lang="hr-HR" dirty="0"/>
              <a:t> 1: </a:t>
            </a:r>
            <a:r>
              <a:rPr lang="hr-HR" dirty="0" err="1"/>
              <a:t>Circle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answer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79274-4EBA-4960-BC76-79CB81C9A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905" y="0"/>
            <a:ext cx="5314870" cy="694842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C3C09EA-6EA4-4E85-87B6-94EECBE3707F}"/>
              </a:ext>
            </a:extLst>
          </p:cNvPr>
          <p:cNvSpPr/>
          <p:nvPr/>
        </p:nvSpPr>
        <p:spPr>
          <a:xfrm>
            <a:off x="4647460" y="5474079"/>
            <a:ext cx="319596" cy="230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76FD24-BAE3-4A4F-B560-6B82D2A07B01}"/>
              </a:ext>
            </a:extLst>
          </p:cNvPr>
          <p:cNvSpPr/>
          <p:nvPr/>
        </p:nvSpPr>
        <p:spPr>
          <a:xfrm>
            <a:off x="2138038" y="5214973"/>
            <a:ext cx="319596" cy="230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8B8104-ABFE-4D35-9D64-93C45A30CE0C}"/>
              </a:ext>
            </a:extLst>
          </p:cNvPr>
          <p:cNvSpPr/>
          <p:nvPr/>
        </p:nvSpPr>
        <p:spPr>
          <a:xfrm>
            <a:off x="4696287" y="4770654"/>
            <a:ext cx="319596" cy="230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55D9C1-7934-43C9-A18D-E7217DA2D9DD}"/>
              </a:ext>
            </a:extLst>
          </p:cNvPr>
          <p:cNvSpPr/>
          <p:nvPr/>
        </p:nvSpPr>
        <p:spPr>
          <a:xfrm>
            <a:off x="3379432" y="4400365"/>
            <a:ext cx="319596" cy="230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3D8A9D-DC59-4014-8244-6EE4ABA41319}"/>
              </a:ext>
            </a:extLst>
          </p:cNvPr>
          <p:cNvSpPr/>
          <p:nvPr/>
        </p:nvSpPr>
        <p:spPr>
          <a:xfrm>
            <a:off x="2138038" y="3712345"/>
            <a:ext cx="319596" cy="230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38E6E3-0FF9-4073-AFA3-DC04531C8DC1}"/>
              </a:ext>
            </a:extLst>
          </p:cNvPr>
          <p:cNvSpPr/>
          <p:nvPr/>
        </p:nvSpPr>
        <p:spPr>
          <a:xfrm>
            <a:off x="2101047" y="3329127"/>
            <a:ext cx="319596" cy="230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372170B-645F-42A7-945D-B848E7523DFF}"/>
              </a:ext>
            </a:extLst>
          </p:cNvPr>
          <p:cNvSpPr/>
          <p:nvPr/>
        </p:nvSpPr>
        <p:spPr>
          <a:xfrm>
            <a:off x="4647460" y="2989425"/>
            <a:ext cx="319596" cy="230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F2B5B0-BBF7-4B00-813C-4EB1167AE85E}"/>
              </a:ext>
            </a:extLst>
          </p:cNvPr>
          <p:cNvSpPr/>
          <p:nvPr/>
        </p:nvSpPr>
        <p:spPr>
          <a:xfrm>
            <a:off x="4647460" y="2055181"/>
            <a:ext cx="319596" cy="230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9F5B945-2B45-4F4F-962F-30ADA1DD0E4C}"/>
              </a:ext>
            </a:extLst>
          </p:cNvPr>
          <p:cNvSpPr/>
          <p:nvPr/>
        </p:nvSpPr>
        <p:spPr>
          <a:xfrm>
            <a:off x="3379432" y="2482789"/>
            <a:ext cx="319596" cy="230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AF889D-C02D-4E29-914E-1B6942988C79}"/>
              </a:ext>
            </a:extLst>
          </p:cNvPr>
          <p:cNvSpPr/>
          <p:nvPr/>
        </p:nvSpPr>
        <p:spPr>
          <a:xfrm>
            <a:off x="2138038" y="1365682"/>
            <a:ext cx="319596" cy="230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1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PLAY 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lvl="0" indent="0" algn="ctr">
              <a:buNone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https://www.e-sfera.hr/dodatni-digitalni-sadrzaji/5770ff71-90b6-4532-a791-b2fb10321b57/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0" indent="0" algn="ctr">
              <a:buNone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2532</TotalTime>
  <Words>208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Unit 3: Culture spot 3  New Zealand musts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Sanja Ivoš</cp:lastModifiedBy>
  <cp:revision>219</cp:revision>
  <dcterms:created xsi:type="dcterms:W3CDTF">2021-09-01T06:25:32Z</dcterms:created>
  <dcterms:modified xsi:type="dcterms:W3CDTF">2022-09-05T15:52:46Z</dcterms:modified>
</cp:coreProperties>
</file>